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Relationship Id="rId8" Type="http://schemas.openxmlformats.org/officeDocument/2006/relationships/image" Target="../media/image290.png"/><Relationship Id="rId9" Type="http://schemas.openxmlformats.org/officeDocument/2006/relationships/image" Target="../media/image291.png"/><Relationship Id="rId10" Type="http://schemas.openxmlformats.org/officeDocument/2006/relationships/image" Target="../media/image292.png"/><Relationship Id="rId11" Type="http://schemas.openxmlformats.org/officeDocument/2006/relationships/image" Target="../media/image293.png"/><Relationship Id="rId12" Type="http://schemas.openxmlformats.org/officeDocument/2006/relationships/image" Target="../media/image294.png"/><Relationship Id="rId13" Type="http://schemas.openxmlformats.org/officeDocument/2006/relationships/image" Target="../media/image295.png"/><Relationship Id="rId14" Type="http://schemas.openxmlformats.org/officeDocument/2006/relationships/image" Target="../media/image296.png"/><Relationship Id="rId15" Type="http://schemas.openxmlformats.org/officeDocument/2006/relationships/image" Target="../media/image297.png"/><Relationship Id="rId16" Type="http://schemas.openxmlformats.org/officeDocument/2006/relationships/image" Target="../media/image298.png"/><Relationship Id="rId17" Type="http://schemas.openxmlformats.org/officeDocument/2006/relationships/image" Target="../media/image299.png"/><Relationship Id="rId18" Type="http://schemas.openxmlformats.org/officeDocument/2006/relationships/image" Target="../media/image300.png"/><Relationship Id="rId19" Type="http://schemas.openxmlformats.org/officeDocument/2006/relationships/image" Target="../media/image301.png"/><Relationship Id="rId20" Type="http://schemas.openxmlformats.org/officeDocument/2006/relationships/image" Target="../media/image302.png"/><Relationship Id="rId21" Type="http://schemas.openxmlformats.org/officeDocument/2006/relationships/image" Target="../media/image30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1" Type="http://schemas.openxmlformats.org/officeDocument/2006/relationships/image" Target="../media/image313.png"/><Relationship Id="rId12" Type="http://schemas.openxmlformats.org/officeDocument/2006/relationships/image" Target="../media/image314.png"/><Relationship Id="rId13" Type="http://schemas.openxmlformats.org/officeDocument/2006/relationships/image" Target="../media/image315.png"/><Relationship Id="rId14" Type="http://schemas.openxmlformats.org/officeDocument/2006/relationships/image" Target="../media/image31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51.png"/><Relationship Id="rId15" Type="http://schemas.openxmlformats.org/officeDocument/2006/relationships/image" Target="../media/image52.png"/><Relationship Id="rId16" Type="http://schemas.openxmlformats.org/officeDocument/2006/relationships/image" Target="../media/image53.png"/><Relationship Id="rId17" Type="http://schemas.openxmlformats.org/officeDocument/2006/relationships/image" Target="../media/image54.png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20" Type="http://schemas.openxmlformats.org/officeDocument/2006/relationships/image" Target="../media/image57.png"/><Relationship Id="rId21" Type="http://schemas.openxmlformats.org/officeDocument/2006/relationships/image" Target="../media/image58.png"/><Relationship Id="rId22" Type="http://schemas.openxmlformats.org/officeDocument/2006/relationships/image" Target="../media/image59.png"/><Relationship Id="rId23" Type="http://schemas.openxmlformats.org/officeDocument/2006/relationships/image" Target="../media/image60.png"/><Relationship Id="rId24" Type="http://schemas.openxmlformats.org/officeDocument/2006/relationships/image" Target="../media/image61.png"/><Relationship Id="rId25" Type="http://schemas.openxmlformats.org/officeDocument/2006/relationships/image" Target="../media/image62.png"/><Relationship Id="rId26" Type="http://schemas.openxmlformats.org/officeDocument/2006/relationships/image" Target="../media/image63.png"/><Relationship Id="rId27" Type="http://schemas.openxmlformats.org/officeDocument/2006/relationships/image" Target="../media/image64.png"/><Relationship Id="rId28" Type="http://schemas.openxmlformats.org/officeDocument/2006/relationships/image" Target="../media/image65.png"/><Relationship Id="rId29" Type="http://schemas.openxmlformats.org/officeDocument/2006/relationships/image" Target="../media/image66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86.png"/><Relationship Id="rId20" Type="http://schemas.openxmlformats.org/officeDocument/2006/relationships/image" Target="../media/image87.png"/><Relationship Id="rId21" Type="http://schemas.openxmlformats.org/officeDocument/2006/relationships/image" Target="../media/image88.png"/><Relationship Id="rId22" Type="http://schemas.openxmlformats.org/officeDocument/2006/relationships/image" Target="../media/image89.png"/><Relationship Id="rId23" Type="http://schemas.openxmlformats.org/officeDocument/2006/relationships/image" Target="../media/image90.png"/><Relationship Id="rId24" Type="http://schemas.openxmlformats.org/officeDocument/2006/relationships/image" Target="../media/image91.png"/><Relationship Id="rId25" Type="http://schemas.openxmlformats.org/officeDocument/2006/relationships/image" Target="../media/image92.png"/><Relationship Id="rId26" Type="http://schemas.openxmlformats.org/officeDocument/2006/relationships/image" Target="../media/image93.png"/><Relationship Id="rId27" Type="http://schemas.openxmlformats.org/officeDocument/2006/relationships/image" Target="../media/image94.png"/><Relationship Id="rId28" Type="http://schemas.openxmlformats.org/officeDocument/2006/relationships/image" Target="../media/image95.png"/><Relationship Id="rId29" Type="http://schemas.openxmlformats.org/officeDocument/2006/relationships/image" Target="../media/image96.png"/><Relationship Id="rId30" Type="http://schemas.openxmlformats.org/officeDocument/2006/relationships/image" Target="../media/image97.png"/><Relationship Id="rId31" Type="http://schemas.openxmlformats.org/officeDocument/2006/relationships/image" Target="../media/image98.png"/><Relationship Id="rId32" Type="http://schemas.openxmlformats.org/officeDocument/2006/relationships/image" Target="../media/image99.png"/><Relationship Id="rId33" Type="http://schemas.openxmlformats.org/officeDocument/2006/relationships/image" Target="../media/image100.png"/><Relationship Id="rId34" Type="http://schemas.openxmlformats.org/officeDocument/2006/relationships/image" Target="../media/image101.png"/><Relationship Id="rId35" Type="http://schemas.openxmlformats.org/officeDocument/2006/relationships/image" Target="../media/image102.png"/><Relationship Id="rId36" Type="http://schemas.openxmlformats.org/officeDocument/2006/relationships/image" Target="../media/image103.png"/><Relationship Id="rId37" Type="http://schemas.openxmlformats.org/officeDocument/2006/relationships/image" Target="../media/image104.png"/><Relationship Id="rId38" Type="http://schemas.openxmlformats.org/officeDocument/2006/relationships/image" Target="../media/image105.png"/><Relationship Id="rId39" Type="http://schemas.openxmlformats.org/officeDocument/2006/relationships/image" Target="../media/image106.png"/><Relationship Id="rId40" Type="http://schemas.openxmlformats.org/officeDocument/2006/relationships/image" Target="../media/image107.png"/><Relationship Id="rId41" Type="http://schemas.openxmlformats.org/officeDocument/2006/relationships/image" Target="../media/image108.png"/><Relationship Id="rId42" Type="http://schemas.openxmlformats.org/officeDocument/2006/relationships/image" Target="../media/image109.png"/><Relationship Id="rId43" Type="http://schemas.openxmlformats.org/officeDocument/2006/relationships/image" Target="../media/image110.png"/><Relationship Id="rId44" Type="http://schemas.openxmlformats.org/officeDocument/2006/relationships/image" Target="../media/image111.png"/><Relationship Id="rId45" Type="http://schemas.openxmlformats.org/officeDocument/2006/relationships/image" Target="../media/image11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Relationship Id="rId22" Type="http://schemas.openxmlformats.org/officeDocument/2006/relationships/image" Target="../media/image133.png"/><Relationship Id="rId23" Type="http://schemas.openxmlformats.org/officeDocument/2006/relationships/image" Target="../media/image134.png"/><Relationship Id="rId24" Type="http://schemas.openxmlformats.org/officeDocument/2006/relationships/image" Target="../media/image135.png"/><Relationship Id="rId25" Type="http://schemas.openxmlformats.org/officeDocument/2006/relationships/image" Target="../media/image136.png"/><Relationship Id="rId26" Type="http://schemas.openxmlformats.org/officeDocument/2006/relationships/image" Target="../media/image137.png"/><Relationship Id="rId27" Type="http://schemas.openxmlformats.org/officeDocument/2006/relationships/image" Target="../media/image13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26" Type="http://schemas.openxmlformats.org/officeDocument/2006/relationships/image" Target="../media/image163.png"/><Relationship Id="rId27" Type="http://schemas.openxmlformats.org/officeDocument/2006/relationships/image" Target="../media/image164.png"/><Relationship Id="rId28" Type="http://schemas.openxmlformats.org/officeDocument/2006/relationships/image" Target="../media/image165.png"/><Relationship Id="rId29" Type="http://schemas.openxmlformats.org/officeDocument/2006/relationships/image" Target="../media/image166.png"/><Relationship Id="rId30" Type="http://schemas.openxmlformats.org/officeDocument/2006/relationships/image" Target="../media/image167.png"/><Relationship Id="rId31" Type="http://schemas.openxmlformats.org/officeDocument/2006/relationships/image" Target="../media/image168.png"/><Relationship Id="rId32" Type="http://schemas.openxmlformats.org/officeDocument/2006/relationships/image" Target="../media/image169.png"/><Relationship Id="rId33" Type="http://schemas.openxmlformats.org/officeDocument/2006/relationships/image" Target="../media/image170.png"/><Relationship Id="rId34" Type="http://schemas.openxmlformats.org/officeDocument/2006/relationships/image" Target="../media/image171.png"/><Relationship Id="rId35" Type="http://schemas.openxmlformats.org/officeDocument/2006/relationships/image" Target="../media/image172.png"/><Relationship Id="rId36" Type="http://schemas.openxmlformats.org/officeDocument/2006/relationships/image" Target="../media/image173.png"/><Relationship Id="rId37" Type="http://schemas.openxmlformats.org/officeDocument/2006/relationships/image" Target="../media/image174.png"/><Relationship Id="rId38" Type="http://schemas.openxmlformats.org/officeDocument/2006/relationships/image" Target="../media/image17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96.png"/><Relationship Id="rId23" Type="http://schemas.openxmlformats.org/officeDocument/2006/relationships/image" Target="../media/image197.png"/><Relationship Id="rId24" Type="http://schemas.openxmlformats.org/officeDocument/2006/relationships/image" Target="../media/image198.png"/><Relationship Id="rId25" Type="http://schemas.openxmlformats.org/officeDocument/2006/relationships/image" Target="../media/image199.png"/><Relationship Id="rId26" Type="http://schemas.openxmlformats.org/officeDocument/2006/relationships/image" Target="../media/image200.png"/><Relationship Id="rId27" Type="http://schemas.openxmlformats.org/officeDocument/2006/relationships/image" Target="../media/image201.png"/><Relationship Id="rId28" Type="http://schemas.openxmlformats.org/officeDocument/2006/relationships/image" Target="../media/image202.png"/><Relationship Id="rId29" Type="http://schemas.openxmlformats.org/officeDocument/2006/relationships/image" Target="../media/image203.png"/><Relationship Id="rId30" Type="http://schemas.openxmlformats.org/officeDocument/2006/relationships/image" Target="../media/image204.png"/><Relationship Id="rId31" Type="http://schemas.openxmlformats.org/officeDocument/2006/relationships/image" Target="../media/image20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20" Type="http://schemas.openxmlformats.org/officeDocument/2006/relationships/image" Target="../media/image224.png"/><Relationship Id="rId21" Type="http://schemas.openxmlformats.org/officeDocument/2006/relationships/image" Target="../media/image225.png"/><Relationship Id="rId22" Type="http://schemas.openxmlformats.org/officeDocument/2006/relationships/image" Target="../media/image226.png"/><Relationship Id="rId23" Type="http://schemas.openxmlformats.org/officeDocument/2006/relationships/image" Target="../media/image227.png"/><Relationship Id="rId24" Type="http://schemas.openxmlformats.org/officeDocument/2006/relationships/image" Target="../media/image228.png"/><Relationship Id="rId25" Type="http://schemas.openxmlformats.org/officeDocument/2006/relationships/image" Target="../media/image229.png"/><Relationship Id="rId26" Type="http://schemas.openxmlformats.org/officeDocument/2006/relationships/image" Target="../media/image230.png"/><Relationship Id="rId27" Type="http://schemas.openxmlformats.org/officeDocument/2006/relationships/image" Target="../media/image231.png"/><Relationship Id="rId28" Type="http://schemas.openxmlformats.org/officeDocument/2006/relationships/image" Target="../media/image232.png"/><Relationship Id="rId29" Type="http://schemas.openxmlformats.org/officeDocument/2006/relationships/image" Target="../media/image233.png"/><Relationship Id="rId30" Type="http://schemas.openxmlformats.org/officeDocument/2006/relationships/image" Target="../media/image234.png"/><Relationship Id="rId31" Type="http://schemas.openxmlformats.org/officeDocument/2006/relationships/image" Target="../media/image23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Relationship Id="rId8" Type="http://schemas.openxmlformats.org/officeDocument/2006/relationships/image" Target="../media/image242.png"/><Relationship Id="rId9" Type="http://schemas.openxmlformats.org/officeDocument/2006/relationships/image" Target="../media/image243.png"/><Relationship Id="rId10" Type="http://schemas.openxmlformats.org/officeDocument/2006/relationships/image" Target="../media/image244.png"/><Relationship Id="rId11" Type="http://schemas.openxmlformats.org/officeDocument/2006/relationships/image" Target="../media/image245.png"/><Relationship Id="rId12" Type="http://schemas.openxmlformats.org/officeDocument/2006/relationships/image" Target="../media/image246.png"/><Relationship Id="rId13" Type="http://schemas.openxmlformats.org/officeDocument/2006/relationships/image" Target="../media/image247.png"/><Relationship Id="rId14" Type="http://schemas.openxmlformats.org/officeDocument/2006/relationships/image" Target="../media/image248.png"/><Relationship Id="rId15" Type="http://schemas.openxmlformats.org/officeDocument/2006/relationships/image" Target="../media/image249.png"/><Relationship Id="rId16" Type="http://schemas.openxmlformats.org/officeDocument/2006/relationships/image" Target="../media/image250.png"/><Relationship Id="rId17" Type="http://schemas.openxmlformats.org/officeDocument/2006/relationships/image" Target="../media/image251.png"/><Relationship Id="rId18" Type="http://schemas.openxmlformats.org/officeDocument/2006/relationships/image" Target="../media/image252.png"/><Relationship Id="rId19" Type="http://schemas.openxmlformats.org/officeDocument/2006/relationships/image" Target="../media/image253.png"/><Relationship Id="rId20" Type="http://schemas.openxmlformats.org/officeDocument/2006/relationships/image" Target="../media/image254.png"/><Relationship Id="rId21" Type="http://schemas.openxmlformats.org/officeDocument/2006/relationships/image" Target="../media/image255.png"/><Relationship Id="rId22" Type="http://schemas.openxmlformats.org/officeDocument/2006/relationships/image" Target="../media/image256.png"/><Relationship Id="rId23" Type="http://schemas.openxmlformats.org/officeDocument/2006/relationships/image" Target="../media/image257.png"/><Relationship Id="rId24" Type="http://schemas.openxmlformats.org/officeDocument/2006/relationships/image" Target="../media/image258.png"/><Relationship Id="rId25" Type="http://schemas.openxmlformats.org/officeDocument/2006/relationships/image" Target="../media/image259.png"/><Relationship Id="rId26" Type="http://schemas.openxmlformats.org/officeDocument/2006/relationships/image" Target="../media/image260.png"/><Relationship Id="rId27" Type="http://schemas.openxmlformats.org/officeDocument/2006/relationships/image" Target="../media/image261.png"/><Relationship Id="rId28" Type="http://schemas.openxmlformats.org/officeDocument/2006/relationships/image" Target="../media/image262.png"/><Relationship Id="rId29" Type="http://schemas.openxmlformats.org/officeDocument/2006/relationships/image" Target="../media/image263.png"/><Relationship Id="rId30" Type="http://schemas.openxmlformats.org/officeDocument/2006/relationships/image" Target="../media/image264.png"/><Relationship Id="rId31" Type="http://schemas.openxmlformats.org/officeDocument/2006/relationships/image" Target="../media/image265.png"/><Relationship Id="rId32" Type="http://schemas.openxmlformats.org/officeDocument/2006/relationships/image" Target="../media/image266.png"/><Relationship Id="rId33" Type="http://schemas.openxmlformats.org/officeDocument/2006/relationships/image" Target="../media/image267.png"/><Relationship Id="rId34" Type="http://schemas.openxmlformats.org/officeDocument/2006/relationships/image" Target="../media/image268.png"/><Relationship Id="rId35" Type="http://schemas.openxmlformats.org/officeDocument/2006/relationships/image" Target="../media/image269.png"/><Relationship Id="rId36" Type="http://schemas.openxmlformats.org/officeDocument/2006/relationships/image" Target="../media/image270.png"/><Relationship Id="rId37" Type="http://schemas.openxmlformats.org/officeDocument/2006/relationships/image" Target="../media/image271.png"/><Relationship Id="rId38" Type="http://schemas.openxmlformats.org/officeDocument/2006/relationships/image" Target="../media/image272.png"/><Relationship Id="rId39" Type="http://schemas.openxmlformats.org/officeDocument/2006/relationships/image" Target="../media/image273.png"/><Relationship Id="rId40" Type="http://schemas.openxmlformats.org/officeDocument/2006/relationships/image" Target="../media/image274.png"/><Relationship Id="rId41" Type="http://schemas.openxmlformats.org/officeDocument/2006/relationships/image" Target="../media/image275.png"/><Relationship Id="rId42" Type="http://schemas.openxmlformats.org/officeDocument/2006/relationships/image" Target="../media/image276.png"/><Relationship Id="rId43" Type="http://schemas.openxmlformats.org/officeDocument/2006/relationships/image" Target="../media/image277.png"/><Relationship Id="rId44" Type="http://schemas.openxmlformats.org/officeDocument/2006/relationships/image" Target="../media/image278.png"/><Relationship Id="rId45" Type="http://schemas.openxmlformats.org/officeDocument/2006/relationships/image" Target="../media/image279.png"/><Relationship Id="rId46" Type="http://schemas.openxmlformats.org/officeDocument/2006/relationships/image" Target="../media/image280.png"/><Relationship Id="rId47" Type="http://schemas.openxmlformats.org/officeDocument/2006/relationships/image" Target="../media/image281.png"/><Relationship Id="rId48" Type="http://schemas.openxmlformats.org/officeDocument/2006/relationships/image" Target="../media/image282.png"/><Relationship Id="rId49" Type="http://schemas.openxmlformats.org/officeDocument/2006/relationships/image" Target="../media/image28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48447"/>
            <a:ext cx="18285714" cy="2537267"/>
            <a:chOff x="0" y="7748447"/>
            <a:chExt cx="18285714" cy="2537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8447"/>
              <a:ext cx="18285714" cy="25372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70074" cy="30828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32474" cy="32808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628087"/>
            <a:ext cx="1917251" cy="12580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94838" y="4086542"/>
            <a:ext cx="3894735" cy="5380124"/>
            <a:chOff x="4794838" y="4086542"/>
            <a:chExt cx="3894735" cy="5380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838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5011" y="2816744"/>
            <a:ext cx="1329709" cy="50305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58159" y="3435302"/>
            <a:ext cx="2371315" cy="3349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0555" y="1685222"/>
            <a:ext cx="2331665" cy="12827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94838" y="1754794"/>
            <a:ext cx="3894735" cy="46600"/>
            <a:chOff x="4794838" y="1754794"/>
            <a:chExt cx="3894735" cy="466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4838" y="1754794"/>
              <a:ext cx="3894735" cy="46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6719" y="4086542"/>
            <a:ext cx="3894735" cy="5380124"/>
            <a:chOff x="9116719" y="4086542"/>
            <a:chExt cx="3894735" cy="53801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6719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6887" y="2816744"/>
            <a:ext cx="1105518" cy="5300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0035" y="3425778"/>
            <a:ext cx="2936696" cy="3349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02431" y="1685222"/>
            <a:ext cx="2331665" cy="1301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16719" y="1754794"/>
            <a:ext cx="3894735" cy="46600"/>
            <a:chOff x="9116719" y="1754794"/>
            <a:chExt cx="3894735" cy="466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16719" y="1754794"/>
              <a:ext cx="3894735" cy="46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8599" y="4086542"/>
            <a:ext cx="3894735" cy="5380124"/>
            <a:chOff x="13438599" y="4086542"/>
            <a:chExt cx="3894735" cy="53801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38599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98744" y="2816744"/>
            <a:ext cx="1476861" cy="5030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01893" y="3416254"/>
            <a:ext cx="2551811" cy="33491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24289" y="1694746"/>
            <a:ext cx="2900455" cy="12651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38599" y="1754794"/>
            <a:ext cx="3894735" cy="46600"/>
            <a:chOff x="13438599" y="1754794"/>
            <a:chExt cx="3894735" cy="466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8599" y="1754794"/>
              <a:ext cx="3894735" cy="466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955" y="2678364"/>
            <a:ext cx="2424867" cy="20101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7748447"/>
            <a:ext cx="18285714" cy="2537267"/>
            <a:chOff x="0" y="7748447"/>
            <a:chExt cx="18285714" cy="25372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48447"/>
              <a:ext cx="18285714" cy="25372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4709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29505" cy="27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5240" y="1628087"/>
            <a:ext cx="1889319" cy="11594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94838" y="4086542"/>
            <a:ext cx="3894735" cy="5380124"/>
            <a:chOff x="4794838" y="4086542"/>
            <a:chExt cx="3894735" cy="53801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838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55011" y="2816744"/>
            <a:ext cx="1328413" cy="4789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7683" y="3435302"/>
            <a:ext cx="2363753" cy="3148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80555" y="1685222"/>
            <a:ext cx="2314873" cy="13576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94838" y="1754794"/>
            <a:ext cx="3894735" cy="46600"/>
            <a:chOff x="4794838" y="1754794"/>
            <a:chExt cx="3894735" cy="466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94838" y="1754794"/>
              <a:ext cx="3894735" cy="466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16719" y="4086542"/>
            <a:ext cx="3894735" cy="5380124"/>
            <a:chOff x="9116719" y="4086542"/>
            <a:chExt cx="3894735" cy="53801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16719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76887" y="2816744"/>
            <a:ext cx="1105518" cy="5300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9559" y="3425778"/>
            <a:ext cx="2929128" cy="3139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02431" y="1685222"/>
            <a:ext cx="2331665" cy="1301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16719" y="1754794"/>
            <a:ext cx="3894735" cy="46600"/>
            <a:chOff x="9116719" y="1754794"/>
            <a:chExt cx="3894735" cy="466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16719" y="1754794"/>
              <a:ext cx="3894735" cy="46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8599" y="4086542"/>
            <a:ext cx="3894735" cy="5380124"/>
            <a:chOff x="13438599" y="4086542"/>
            <a:chExt cx="3894735" cy="538012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438599" y="4086542"/>
              <a:ext cx="3894735" cy="538012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398744" y="2816744"/>
            <a:ext cx="1476861" cy="5030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11416" y="3416254"/>
            <a:ext cx="2539786" cy="31398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324289" y="1694746"/>
            <a:ext cx="2900455" cy="126514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38599" y="1754794"/>
            <a:ext cx="3894735" cy="46600"/>
            <a:chOff x="13438599" y="1754794"/>
            <a:chExt cx="3894735" cy="466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438599" y="1754794"/>
              <a:ext cx="3894735" cy="4660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60955" y="2678364"/>
            <a:ext cx="2424867" cy="20101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A46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580952" cy="10285714"/>
            <a:chOff x="0" y="0"/>
            <a:chExt cx="1580952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80952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2615983" y="5238811"/>
            <a:ext cx="6809552" cy="4229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5990" y="9447619"/>
            <a:ext cx="14686867" cy="56132"/>
            <a:chOff x="2655990" y="9447619"/>
            <a:chExt cx="14686867" cy="5613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5990" y="9447619"/>
              <a:ext cx="14686867" cy="5613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15249" y="1098134"/>
            <a:ext cx="7489714" cy="5297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55990" y="761905"/>
            <a:ext cx="14686867" cy="56132"/>
            <a:chOff x="2655990" y="761905"/>
            <a:chExt cx="14686867" cy="561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5990" y="761905"/>
              <a:ext cx="14686867" cy="561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88001" y="8693525"/>
            <a:ext cx="7450962" cy="64965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55041" y="2408260"/>
            <a:ext cx="9651417" cy="21157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7896" y="4749220"/>
            <a:ext cx="3614147" cy="4395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07153" y="8101929"/>
            <a:ext cx="3559594" cy="5281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82488" y="3413050"/>
            <a:ext cx="6560898" cy="56132"/>
            <a:chOff x="5382488" y="3413050"/>
            <a:chExt cx="6560898" cy="56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82488" y="3413050"/>
              <a:ext cx="6560898" cy="56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17075" y="3413050"/>
            <a:ext cx="56132" cy="56132"/>
            <a:chOff x="5517075" y="3413050"/>
            <a:chExt cx="56132" cy="561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517075" y="3413050"/>
              <a:ext cx="56132" cy="56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01182" y="3424417"/>
            <a:ext cx="56132" cy="56132"/>
            <a:chOff x="6001182" y="3424417"/>
            <a:chExt cx="56132" cy="561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01182" y="3424417"/>
              <a:ext cx="56132" cy="561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5170" y="3396857"/>
            <a:ext cx="56132" cy="56132"/>
            <a:chOff x="7115170" y="3396857"/>
            <a:chExt cx="56132" cy="561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15170" y="3396857"/>
              <a:ext cx="56132" cy="561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838095" y="1046731"/>
            <a:ext cx="13447619" cy="8192252"/>
            <a:chOff x="4838095" y="1046731"/>
            <a:chExt cx="13447619" cy="81922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095" y="1046731"/>
              <a:ext cx="13447619" cy="819225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046731"/>
            <a:ext cx="3828571" cy="8192252"/>
            <a:chOff x="0" y="1046731"/>
            <a:chExt cx="3828571" cy="81922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46731"/>
              <a:ext cx="3828571" cy="819225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66669" y="1589992"/>
            <a:ext cx="3930145" cy="83190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93020" y="3347206"/>
            <a:ext cx="4467466" cy="1538651"/>
            <a:chOff x="5693020" y="3347206"/>
            <a:chExt cx="4467466" cy="153865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693020" y="3347206"/>
              <a:ext cx="932596" cy="932596"/>
              <a:chOff x="5693020" y="3347206"/>
              <a:chExt cx="932596" cy="93259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241940" y="2896126"/>
                <a:ext cx="1865191" cy="1865191"/>
              </a:xfrm>
              <a:prstGeom prst="rect">
                <a:avLst/>
              </a:prstGeom>
            </p:spPr>
          </p:pic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693020" y="3347206"/>
                <a:ext cx="932596" cy="932596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35143" y="4086163"/>
              <a:ext cx="2139901" cy="87741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7524" y="3441087"/>
              <a:ext cx="1276653" cy="606767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6844" y="3597637"/>
              <a:ext cx="755825" cy="4701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63511" y="3347053"/>
            <a:ext cx="4467439" cy="1538957"/>
            <a:chOff x="13163511" y="3347053"/>
            <a:chExt cx="4467439" cy="153895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3163511" y="3347053"/>
              <a:ext cx="932596" cy="932596"/>
              <a:chOff x="13163511" y="3347053"/>
              <a:chExt cx="932596" cy="93259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712431" y="2895973"/>
                <a:ext cx="1865191" cy="1865191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163511" y="3347053"/>
                <a:ext cx="932596" cy="93259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05607" y="4086010"/>
              <a:ext cx="2139901" cy="87741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97988" y="3440934"/>
              <a:ext cx="1791500" cy="606767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7988" y="3597486"/>
              <a:ext cx="693006" cy="4701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23947" y="5892599"/>
            <a:ext cx="4475915" cy="1538648"/>
            <a:chOff x="9323947" y="5892599"/>
            <a:chExt cx="4475915" cy="15386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323947" y="5892599"/>
              <a:ext cx="932596" cy="932596"/>
              <a:chOff x="9323947" y="5892599"/>
              <a:chExt cx="932596" cy="93259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8872867" y="5441520"/>
                <a:ext cx="1865191" cy="1865191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323947" y="5892599"/>
                <a:ext cx="932596" cy="932596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66001" y="6631553"/>
              <a:ext cx="2942396" cy="877406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476425" y="5986477"/>
              <a:ext cx="1810548" cy="566919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37758" y="6143029"/>
              <a:ext cx="777339" cy="4701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085714" y="2952381"/>
            <a:ext cx="6247619" cy="5195271"/>
            <a:chOff x="11085714" y="2952381"/>
            <a:chExt cx="6247619" cy="51952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85714" y="2952381"/>
              <a:ext cx="6247619" cy="5195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2952381"/>
            <a:ext cx="9676190" cy="6561905"/>
            <a:chOff x="952381" y="2952381"/>
            <a:chExt cx="9676190" cy="65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742946" y="-185803"/>
              <a:ext cx="19352381" cy="1312381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1" y="2952381"/>
              <a:ext cx="9676190" cy="65619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034191" y="527549"/>
            <a:ext cx="1370083" cy="30828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620" y="508733"/>
            <a:ext cx="332474" cy="32808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72086" y="527549"/>
            <a:ext cx="1453302" cy="3082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5240" y="1628088"/>
            <a:ext cx="2962640" cy="7623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34858" y="3405887"/>
            <a:ext cx="4621967" cy="10611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44382" y="4787058"/>
            <a:ext cx="5001901" cy="26541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99587" y="4820044"/>
            <a:ext cx="7670222" cy="327617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59049" y="5438677"/>
            <a:ext cx="1339186" cy="5669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152115" y="6983849"/>
            <a:ext cx="1721729" cy="5669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2553" y="5265982"/>
            <a:ext cx="1739729" cy="9443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97863" y="8348705"/>
            <a:ext cx="257701" cy="257701"/>
            <a:chOff x="2697863" y="8348705"/>
            <a:chExt cx="257701" cy="2577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97863" y="8348705"/>
              <a:ext cx="257701" cy="257701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17334" y="8292839"/>
            <a:ext cx="921283" cy="40634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697863" y="8739813"/>
            <a:ext cx="257701" cy="257701"/>
            <a:chOff x="2697863" y="8739813"/>
            <a:chExt cx="257701" cy="25770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697863" y="8739813"/>
              <a:ext cx="257701" cy="257701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017334" y="8688125"/>
            <a:ext cx="921283" cy="40634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397057" y="3503048"/>
            <a:ext cx="4767791" cy="536411"/>
            <a:chOff x="3397057" y="3503048"/>
            <a:chExt cx="4767791" cy="5364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1344" y="3457334"/>
              <a:ext cx="4530548" cy="569862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3642857" y="3951882"/>
              <a:ext cx="4276190" cy="87577"/>
              <a:chOff x="3642857" y="3951882"/>
              <a:chExt cx="4276190" cy="8757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3642857" y="3951882"/>
                <a:ext cx="4276190" cy="87577"/>
              </a:xfrm>
              <a:prstGeom prst="rect">
                <a:avLst/>
              </a:prstGeom>
            </p:spPr>
          </p:pic>
        </p:grpSp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64773" y="4559658"/>
            <a:ext cx="2812548" cy="5669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259960" y="5998481"/>
            <a:ext cx="3082897" cy="1130757"/>
            <a:chOff x="7259960" y="5998481"/>
            <a:chExt cx="3082897" cy="11307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755414" y="5470005"/>
              <a:ext cx="6165794" cy="2261514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259960" y="5998481"/>
              <a:ext cx="3082897" cy="1130757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443992" y="6155696"/>
            <a:ext cx="2701538" cy="56691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42857" y="3841947"/>
            <a:ext cx="2152381" cy="934508"/>
            <a:chOff x="9142857" y="3841947"/>
            <a:chExt cx="2152381" cy="93450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142857" y="3841947"/>
              <a:ext cx="2152381" cy="9345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6451812" y="3412178"/>
            <a:ext cx="557863" cy="489180"/>
            <a:chOff x="16451812" y="3412178"/>
            <a:chExt cx="557863" cy="48918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-10800000">
              <a:off x="16451812" y="3412178"/>
              <a:ext cx="557863" cy="48918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552001" y="7459420"/>
            <a:ext cx="5444045" cy="35475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30649" y="6759315"/>
            <a:ext cx="1739739" cy="94431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729706" y="8117172"/>
            <a:ext cx="2393778" cy="37840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7821" y="3404790"/>
            <a:ext cx="4212148" cy="4212148"/>
            <a:chOff x="1277821" y="3404790"/>
            <a:chExt cx="4212148" cy="42121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821" y="3404790"/>
              <a:ext cx="4212148" cy="4212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6144" y="3426409"/>
            <a:ext cx="4275504" cy="4275504"/>
            <a:chOff x="1246144" y="3426409"/>
            <a:chExt cx="4275504" cy="42755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8585" y="1381680"/>
              <a:ext cx="8551007" cy="8551007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6144" y="3426409"/>
              <a:ext cx="4275504" cy="42755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11268" y="6372504"/>
            <a:ext cx="1682934" cy="134635"/>
            <a:chOff x="10811268" y="6372504"/>
            <a:chExt cx="1682934" cy="1346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11268" y="6372504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811268" y="4489735"/>
            <a:ext cx="1682934" cy="134635"/>
            <a:chOff x="10811268" y="4489735"/>
            <a:chExt cx="1682934" cy="13463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11268" y="4489735"/>
              <a:ext cx="1682934" cy="13463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55224" y="3392916"/>
            <a:ext cx="4235897" cy="4235897"/>
            <a:chOff x="6755224" y="3392916"/>
            <a:chExt cx="4235897" cy="42358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55224" y="3392916"/>
              <a:ext cx="4235897" cy="42358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7385" y="7268923"/>
            <a:ext cx="1977283" cy="1094209"/>
            <a:chOff x="9777385" y="7268923"/>
            <a:chExt cx="1977283" cy="10942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7385" y="7268923"/>
              <a:ext cx="1977283" cy="10942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7620" y="508733"/>
            <a:ext cx="332474" cy="32808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5240" y="1628087"/>
            <a:ext cx="2962641" cy="76235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594052" y="4231744"/>
            <a:ext cx="2558242" cy="2558242"/>
            <a:chOff x="7594052" y="4231744"/>
            <a:chExt cx="2558242" cy="25582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70591" y="3008283"/>
              <a:ext cx="5116484" cy="511648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94052" y="4231744"/>
              <a:ext cx="2558242" cy="255824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83782" y="5076115"/>
            <a:ext cx="2162576" cy="9165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655773" y="4443110"/>
            <a:ext cx="234799" cy="234799"/>
            <a:chOff x="10655773" y="4443110"/>
            <a:chExt cx="234799" cy="23479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55773" y="4443110"/>
              <a:ext cx="234799" cy="2347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77385" y="2682928"/>
            <a:ext cx="1977283" cy="1094209"/>
            <a:chOff x="9777385" y="2682928"/>
            <a:chExt cx="1977283" cy="10942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77385" y="2682928"/>
              <a:ext cx="1977283" cy="109420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59743" y="5488074"/>
            <a:ext cx="2021210" cy="94856"/>
            <a:chOff x="5559743" y="5488074"/>
            <a:chExt cx="2021210" cy="948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59743" y="5488074"/>
              <a:ext cx="2021210" cy="948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574455" y="3839266"/>
            <a:ext cx="5758883" cy="1442486"/>
            <a:chOff x="11574455" y="3839266"/>
            <a:chExt cx="5758883" cy="144248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574455" y="3839266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3752" y="4009926"/>
            <a:ext cx="1101166" cy="1101166"/>
            <a:chOff x="11753752" y="4009926"/>
            <a:chExt cx="1101166" cy="110116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221138" y="3477312"/>
              <a:ext cx="2202331" cy="220233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3752" y="4009926"/>
              <a:ext cx="1101166" cy="1101166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967334" y="4021268"/>
            <a:ext cx="2806206" cy="42864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82572" y="4438001"/>
            <a:ext cx="2943274" cy="66665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1866972" y="4214568"/>
            <a:ext cx="908571" cy="695916"/>
            <a:chOff x="11866972" y="4214568"/>
            <a:chExt cx="908571" cy="69591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66972" y="4214568"/>
              <a:ext cx="908571" cy="695916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075459" y="4983259"/>
            <a:ext cx="2214994" cy="128800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1574455" y="5728102"/>
            <a:ext cx="5758883" cy="1442486"/>
            <a:chOff x="11574455" y="5728102"/>
            <a:chExt cx="5758883" cy="14424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574455" y="5728102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753752" y="5898763"/>
            <a:ext cx="1101166" cy="1101166"/>
            <a:chOff x="11753752" y="5898763"/>
            <a:chExt cx="1101166" cy="110116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21138" y="5366148"/>
              <a:ext cx="2202331" cy="2202331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53752" y="5898763"/>
              <a:ext cx="1101166" cy="110116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967334" y="5910115"/>
            <a:ext cx="3259206" cy="39713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982572" y="6326839"/>
            <a:ext cx="3149559" cy="66665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1892535" y="6027779"/>
            <a:ext cx="858928" cy="843134"/>
            <a:chOff x="11892535" y="6027779"/>
            <a:chExt cx="858928" cy="84313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892535" y="6027779"/>
              <a:ext cx="858928" cy="84313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08521" y="1950430"/>
            <a:ext cx="5758883" cy="1442486"/>
            <a:chOff x="11108521" y="1950430"/>
            <a:chExt cx="5758883" cy="14424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108521" y="1950430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287818" y="2121090"/>
            <a:ext cx="1101166" cy="1101166"/>
            <a:chOff x="11287818" y="2121090"/>
            <a:chExt cx="1101166" cy="1101166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755204" y="1588476"/>
              <a:ext cx="2202331" cy="2202331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287818" y="2121090"/>
              <a:ext cx="1101166" cy="1101166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2501429" y="2132429"/>
            <a:ext cx="2633635" cy="426730"/>
          </a:xfrm>
          <a:prstGeom prst="rect">
            <a:avLst/>
          </a:prstGeom>
        </p:spPr>
      </p:pic>
      <p:pic>
        <p:nvPicPr>
          <p:cNvPr id="73" name="Object 7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2516667" y="2549163"/>
            <a:ext cx="3677074" cy="66665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21466" y="2315874"/>
            <a:ext cx="852917" cy="691920"/>
            <a:chOff x="11421466" y="2315874"/>
            <a:chExt cx="852917" cy="69192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21466" y="2315874"/>
              <a:ext cx="852917" cy="69192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1108521" y="7616939"/>
            <a:ext cx="5758883" cy="1442486"/>
            <a:chOff x="11108521" y="7616939"/>
            <a:chExt cx="5758883" cy="1442486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108521" y="7616939"/>
              <a:ext cx="5758883" cy="14424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1287818" y="7787599"/>
            <a:ext cx="1101166" cy="1101166"/>
            <a:chOff x="11287818" y="7787599"/>
            <a:chExt cx="1101166" cy="1101166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755204" y="7254985"/>
              <a:ext cx="2202331" cy="2202331"/>
            </a:xfrm>
            <a:prstGeom prst="rect">
              <a:avLst/>
            </a:prstGeom>
          </p:spPr>
        </p:pic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287818" y="7787599"/>
              <a:ext cx="1101166" cy="1101166"/>
            </a:xfrm>
            <a:prstGeom prst="rect">
              <a:avLst/>
            </a:prstGeom>
          </p:spPr>
        </p:pic>
      </p:grpSp>
      <p:pic>
        <p:nvPicPr>
          <p:cNvPr id="84" name="Object 83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2510953" y="7798944"/>
            <a:ext cx="2984387" cy="457130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2516667" y="8215667"/>
            <a:ext cx="3136912" cy="666655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11442524" y="7936988"/>
            <a:ext cx="814192" cy="814192"/>
            <a:chOff x="11442524" y="7936988"/>
            <a:chExt cx="814192" cy="814192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42524" y="7936988"/>
              <a:ext cx="814192" cy="8141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655773" y="6331946"/>
            <a:ext cx="234799" cy="234799"/>
            <a:chOff x="10655773" y="6331946"/>
            <a:chExt cx="234799" cy="234799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0655773" y="6331946"/>
              <a:ext cx="234799" cy="234799"/>
            </a:xfrm>
            <a:prstGeom prst="rect">
              <a:avLst/>
            </a:prstGeom>
          </p:spPr>
        </p:pic>
      </p:grpSp>
      <p:pic>
        <p:nvPicPr>
          <p:cNvPr id="92" name="Object 9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8072086" y="527549"/>
            <a:ext cx="1453302" cy="308283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6034191" y="527549"/>
            <a:ext cx="1370083" cy="30828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5A7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92736" y="-87167"/>
            <a:ext cx="3438257" cy="10372881"/>
            <a:chOff x="6992736" y="-87167"/>
            <a:chExt cx="3438257" cy="103728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2736" y="-87167"/>
              <a:ext cx="3438257" cy="103728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992736" cy="10285714"/>
            <a:chOff x="0" y="0"/>
            <a:chExt cx="6992736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92736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5053" y="3842543"/>
            <a:ext cx="4762629" cy="889780"/>
            <a:chOff x="1115053" y="3842543"/>
            <a:chExt cx="4762629" cy="8897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4850" y="3747116"/>
              <a:ext cx="3994922" cy="1111510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1115053" y="4011904"/>
              <a:ext cx="408719" cy="358398"/>
              <a:chOff x="1115053" y="4011904"/>
              <a:chExt cx="408719" cy="35839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15053" y="4011904"/>
                <a:ext cx="408719" cy="35839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468964" y="4011904"/>
              <a:ext cx="408719" cy="358398"/>
              <a:chOff x="5468964" y="4011904"/>
              <a:chExt cx="408719" cy="35839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5468964" y="4011904"/>
                <a:ext cx="408719" cy="358398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1492" y="3326915"/>
            <a:ext cx="5019409" cy="39910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64583" y="5562400"/>
            <a:ext cx="5463569" cy="1541680"/>
            <a:chOff x="764583" y="5562400"/>
            <a:chExt cx="5463569" cy="15416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64583" y="5562400"/>
              <a:ext cx="5463569" cy="1541680"/>
              <a:chOff x="764583" y="5562400"/>
              <a:chExt cx="5463569" cy="15416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64583" y="5562400"/>
                <a:ext cx="5463569" cy="154168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953" y="5857715"/>
              <a:ext cx="4574956" cy="9611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63026" y="2532630"/>
            <a:ext cx="1335934" cy="1335934"/>
            <a:chOff x="9763026" y="2532630"/>
            <a:chExt cx="1335934" cy="13359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6858" y="1886463"/>
              <a:ext cx="2671868" cy="2671868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63026" y="2532630"/>
              <a:ext cx="1335934" cy="133593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17048" y="3152715"/>
            <a:ext cx="3754364" cy="6154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11334" y="2670715"/>
            <a:ext cx="3094160" cy="38142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763026" y="4409073"/>
            <a:ext cx="1335934" cy="1335934"/>
            <a:chOff x="9763026" y="4409073"/>
            <a:chExt cx="1335934" cy="13359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16858" y="3762906"/>
              <a:ext cx="2671868" cy="267186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63026" y="4409073"/>
              <a:ext cx="1335934" cy="133593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17048" y="5029163"/>
            <a:ext cx="3043485" cy="61540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11334" y="4547163"/>
            <a:ext cx="3140252" cy="38142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763026" y="6285517"/>
            <a:ext cx="1335934" cy="1335934"/>
            <a:chOff x="9763026" y="6285517"/>
            <a:chExt cx="1335934" cy="1335934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16858" y="5639349"/>
              <a:ext cx="2671868" cy="267186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63026" y="6285517"/>
              <a:ext cx="1335934" cy="1335934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317048" y="6905601"/>
            <a:ext cx="3539410" cy="61540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311334" y="6423601"/>
            <a:ext cx="3184044" cy="45852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132435" y="6612591"/>
            <a:ext cx="616163" cy="687234"/>
            <a:chOff x="10132435" y="6612591"/>
            <a:chExt cx="616163" cy="68723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132435" y="6612591"/>
              <a:ext cx="616163" cy="6872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109386" y="2837532"/>
            <a:ext cx="662261" cy="662261"/>
            <a:chOff x="10109386" y="2837532"/>
            <a:chExt cx="662261" cy="66226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09386" y="2837532"/>
              <a:ext cx="662261" cy="6622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53300" y="4800981"/>
            <a:ext cx="971276" cy="556745"/>
            <a:chOff x="9953300" y="4800981"/>
            <a:chExt cx="971276" cy="55674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953300" y="4800981"/>
              <a:ext cx="971276" cy="55674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6034191" y="527549"/>
            <a:ext cx="1370074" cy="308283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27620" y="508733"/>
            <a:ext cx="332474" cy="32808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8567629" y="527549"/>
            <a:ext cx="1097121" cy="3082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5A7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45843"/>
            <a:chOff x="0" y="0"/>
            <a:chExt cx="18285714" cy="10458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458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118096" y="527549"/>
            <a:ext cx="278691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29505" cy="27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4543" y="527549"/>
            <a:ext cx="1432348" cy="2855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628087"/>
            <a:ext cx="2961154" cy="6642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641" y="2738422"/>
            <a:ext cx="6060734" cy="46254"/>
            <a:chOff x="963641" y="2738422"/>
            <a:chExt cx="6060734" cy="46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641" y="2738422"/>
              <a:ext cx="6060734" cy="46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2381" y="4811178"/>
            <a:ext cx="6060734" cy="46254"/>
            <a:chOff x="952381" y="4811178"/>
            <a:chExt cx="6060734" cy="4625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2381" y="4811178"/>
              <a:ext cx="6060734" cy="462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1918" y="2531877"/>
            <a:ext cx="9531415" cy="6987775"/>
            <a:chOff x="7801918" y="2531877"/>
            <a:chExt cx="9531415" cy="69877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1918" y="2531877"/>
              <a:ext cx="9531415" cy="698777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45869" y="4102431"/>
            <a:ext cx="2145494" cy="77619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58032" y="4965822"/>
            <a:ext cx="1828068" cy="5446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43296" y="3755429"/>
            <a:ext cx="1636008" cy="3509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10060" y="4102422"/>
            <a:ext cx="1798790" cy="83422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31746" y="4965822"/>
            <a:ext cx="1969799" cy="5446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17010" y="3755429"/>
            <a:ext cx="1655056" cy="35099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84054" y="3574917"/>
            <a:ext cx="3014285" cy="46600"/>
            <a:chOff x="10284054" y="3574917"/>
            <a:chExt cx="3014285" cy="4660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84054" y="3574917"/>
              <a:ext cx="3014285" cy="4660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57835" y="3574917"/>
            <a:ext cx="3014285" cy="46600"/>
            <a:chOff x="13857835" y="3574917"/>
            <a:chExt cx="3014285" cy="466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857835" y="3574917"/>
              <a:ext cx="3014285" cy="466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290379" y="5629136"/>
            <a:ext cx="3014285" cy="46600"/>
            <a:chOff x="10290379" y="5629136"/>
            <a:chExt cx="3014285" cy="466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290379" y="5629136"/>
              <a:ext cx="3014285" cy="466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64160" y="5629136"/>
            <a:ext cx="3014285" cy="46600"/>
            <a:chOff x="13864160" y="5629136"/>
            <a:chExt cx="3014285" cy="4660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64160" y="5629136"/>
              <a:ext cx="3014285" cy="4660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236345" y="7315374"/>
            <a:ext cx="1941104" cy="8547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258032" y="8178765"/>
            <a:ext cx="1827468" cy="54461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0243296" y="6968381"/>
            <a:ext cx="2829475" cy="40918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10155" y="7315374"/>
            <a:ext cx="1779742" cy="83422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822222" y="8178765"/>
            <a:ext cx="2313053" cy="60804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817105" y="6968381"/>
            <a:ext cx="1910894" cy="3831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84054" y="6787866"/>
            <a:ext cx="3014285" cy="46600"/>
            <a:chOff x="10284054" y="6787866"/>
            <a:chExt cx="3014285" cy="4660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84054" y="6787866"/>
              <a:ext cx="3014285" cy="466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857835" y="6787866"/>
            <a:ext cx="3014285" cy="46600"/>
            <a:chOff x="13857835" y="6787866"/>
            <a:chExt cx="3014285" cy="4660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857835" y="6787866"/>
              <a:ext cx="3014285" cy="466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90379" y="8842084"/>
            <a:ext cx="3014285" cy="46600"/>
            <a:chOff x="10290379" y="8842084"/>
            <a:chExt cx="3014285" cy="4660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90379" y="8842084"/>
              <a:ext cx="3014285" cy="466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864160" y="8842084"/>
            <a:ext cx="3014285" cy="46600"/>
            <a:chOff x="13864160" y="8842084"/>
            <a:chExt cx="3014285" cy="466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864160" y="8842084"/>
              <a:ext cx="3014285" cy="466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52381" y="2999943"/>
            <a:ext cx="5775275" cy="1123899"/>
            <a:chOff x="952381" y="2999943"/>
            <a:chExt cx="5775275" cy="112389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35077" y="3542906"/>
              <a:ext cx="2374635" cy="666644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04763" y="2961849"/>
              <a:ext cx="1511787" cy="46799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52381" y="7112844"/>
            <a:ext cx="6060734" cy="46254"/>
            <a:chOff x="952381" y="7112844"/>
            <a:chExt cx="6060734" cy="4625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2381" y="7112844"/>
              <a:ext cx="6060734" cy="462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52381" y="5092086"/>
            <a:ext cx="6071993" cy="1124210"/>
            <a:chOff x="952381" y="5092086"/>
            <a:chExt cx="6071993" cy="1124210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5077" y="5635361"/>
              <a:ext cx="3379506" cy="616582"/>
            </a:xfrm>
            <a:prstGeom prst="rect">
              <a:avLst/>
            </a:prstGeom>
          </p:spPr>
        </p:pic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4287" y="5053991"/>
              <a:ext cx="1010377" cy="50823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63648" y="7387695"/>
            <a:ext cx="6071993" cy="1171515"/>
            <a:chOff x="963648" y="7387695"/>
            <a:chExt cx="6071993" cy="1171515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46344" y="7930658"/>
              <a:ext cx="3951597" cy="666644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16029" y="7349601"/>
              <a:ext cx="1024320" cy="44664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52381" y="9477157"/>
            <a:ext cx="6060734" cy="46254"/>
            <a:chOff x="952381" y="9477157"/>
            <a:chExt cx="6060734" cy="4625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52381" y="9477157"/>
              <a:ext cx="6060734" cy="46254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8221810" y="2970344"/>
            <a:ext cx="1077768" cy="4466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8095" y="0"/>
            <a:ext cx="12247619" cy="10285714"/>
            <a:chOff x="6038095" y="0"/>
            <a:chExt cx="122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095" y="0"/>
              <a:ext cx="1224761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29505" cy="27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79991" y="508733"/>
            <a:ext cx="2657135" cy="28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628087"/>
            <a:ext cx="3446045" cy="6642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6059" y="3600000"/>
            <a:ext cx="3048720" cy="5895238"/>
            <a:chOff x="7126059" y="3600000"/>
            <a:chExt cx="3048720" cy="58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613" y="735295"/>
              <a:ext cx="6097439" cy="117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6059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6059" y="4380952"/>
            <a:ext cx="3048720" cy="2636684"/>
            <a:chOff x="7126059" y="4380952"/>
            <a:chExt cx="3048720" cy="26366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6059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0895" y="6619547"/>
            <a:ext cx="819048" cy="819048"/>
            <a:chOff x="8240895" y="6619547"/>
            <a:chExt cx="819048" cy="819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0895" y="6619547"/>
              <a:ext cx="819048" cy="8190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02660" y="6770030"/>
            <a:ext cx="720811" cy="5085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38934" y="7746191"/>
            <a:ext cx="2359921" cy="7735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5790" y="3600000"/>
            <a:ext cx="3048720" cy="5895238"/>
            <a:chOff x="10705790" y="3600000"/>
            <a:chExt cx="3048720" cy="58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4344" y="735295"/>
              <a:ext cx="6097439" cy="117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790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5790" y="4380952"/>
            <a:ext cx="3048720" cy="2636684"/>
            <a:chOff x="10705790" y="4380952"/>
            <a:chExt cx="3048720" cy="2636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05790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20626" y="6610023"/>
            <a:ext cx="819048" cy="819048"/>
            <a:chOff x="11820626" y="6610023"/>
            <a:chExt cx="819048" cy="8190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0626" y="6610023"/>
              <a:ext cx="819048" cy="8190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82382" y="6760506"/>
            <a:ext cx="769310" cy="5698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18668" y="7755715"/>
            <a:ext cx="2553025" cy="82557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85520" y="3600000"/>
            <a:ext cx="3048720" cy="5895238"/>
            <a:chOff x="14285520" y="3600000"/>
            <a:chExt cx="3048720" cy="58952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44075" y="735295"/>
              <a:ext cx="6097439" cy="117904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85520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5520" y="4380952"/>
            <a:ext cx="3048720" cy="2636684"/>
            <a:chOff x="14285520" y="4380952"/>
            <a:chExt cx="3048720" cy="26366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85520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00356" y="6600499"/>
            <a:ext cx="819048" cy="819048"/>
            <a:chOff x="15400356" y="6600499"/>
            <a:chExt cx="819048" cy="8190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400356" y="6600499"/>
              <a:ext cx="819048" cy="819048"/>
              <a:chOff x="15400356" y="6600499"/>
              <a:chExt cx="819048" cy="81904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00356" y="6600499"/>
                <a:ext cx="819048" cy="81904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62096" y="6750982"/>
              <a:ext cx="773605" cy="56986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98382" y="7755715"/>
            <a:ext cx="2548939" cy="7980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26059" y="2075705"/>
            <a:ext cx="10207274" cy="682171"/>
            <a:chOff x="7126059" y="2075705"/>
            <a:chExt cx="10207274" cy="6821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26059" y="2075705"/>
              <a:ext cx="10207274" cy="682171"/>
              <a:chOff x="7126059" y="2075705"/>
              <a:chExt cx="10207274" cy="6821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26059" y="2075705"/>
                <a:ext cx="10207274" cy="6821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4986" y="2191434"/>
              <a:ext cx="4443504" cy="4420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42744" y="3798039"/>
            <a:ext cx="2206353" cy="398159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22477" y="3798039"/>
            <a:ext cx="1852643" cy="397528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502191" y="3798039"/>
            <a:ext cx="1791530" cy="3829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1038095" y="1870468"/>
            <a:ext cx="7961905" cy="5233508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1038095" y="6051002"/>
            <a:ext cx="7961905" cy="26139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8095" y="0"/>
            <a:ext cx="12247619" cy="10285714"/>
            <a:chOff x="6038095" y="0"/>
            <a:chExt cx="122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095" y="0"/>
              <a:ext cx="1224761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29505" cy="27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4924" y="508733"/>
            <a:ext cx="1842826" cy="2855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628087"/>
            <a:ext cx="3447755" cy="665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26059" y="3600000"/>
            <a:ext cx="3048720" cy="5895238"/>
            <a:chOff x="7126059" y="3600000"/>
            <a:chExt cx="3048720" cy="58952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84613" y="735295"/>
              <a:ext cx="6097439" cy="1179047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6059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26059" y="4380952"/>
            <a:ext cx="3048720" cy="2636684"/>
            <a:chOff x="7126059" y="4380952"/>
            <a:chExt cx="3048720" cy="26366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6059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40895" y="6619547"/>
            <a:ext cx="819048" cy="819048"/>
            <a:chOff x="8240895" y="6619547"/>
            <a:chExt cx="819048" cy="8190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0895" y="6619547"/>
              <a:ext cx="819048" cy="81904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02660" y="6770030"/>
            <a:ext cx="720811" cy="50856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38934" y="7765239"/>
            <a:ext cx="2306683" cy="7732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5790" y="3600000"/>
            <a:ext cx="3048720" cy="5895238"/>
            <a:chOff x="10705790" y="3600000"/>
            <a:chExt cx="3048720" cy="58952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64344" y="735295"/>
              <a:ext cx="6097439" cy="117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705790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05790" y="4380952"/>
            <a:ext cx="3048720" cy="2636684"/>
            <a:chOff x="10705790" y="4380952"/>
            <a:chExt cx="3048720" cy="263668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05790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20626" y="6610023"/>
            <a:ext cx="819048" cy="819048"/>
            <a:chOff x="11820626" y="6610023"/>
            <a:chExt cx="819048" cy="8190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20626" y="6610023"/>
              <a:ext cx="819048" cy="81904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82382" y="6760506"/>
            <a:ext cx="769310" cy="56986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18668" y="7755715"/>
            <a:ext cx="2363149" cy="77668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285520" y="3600000"/>
            <a:ext cx="3048720" cy="5895238"/>
            <a:chOff x="14285520" y="3600000"/>
            <a:chExt cx="3048720" cy="589523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844075" y="735295"/>
              <a:ext cx="6097439" cy="1179047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85520" y="3600000"/>
              <a:ext cx="3048720" cy="58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85520" y="4380952"/>
            <a:ext cx="3048720" cy="2636684"/>
            <a:chOff x="14285520" y="4380952"/>
            <a:chExt cx="3048720" cy="263668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285520" y="4380952"/>
              <a:ext cx="3048720" cy="26366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400356" y="6600499"/>
            <a:ext cx="819048" cy="819048"/>
            <a:chOff x="15400356" y="6600499"/>
            <a:chExt cx="819048" cy="819048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5400356" y="6600499"/>
              <a:ext cx="819048" cy="819048"/>
              <a:chOff x="15400356" y="6600499"/>
              <a:chExt cx="819048" cy="81904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400356" y="6600499"/>
                <a:ext cx="819048" cy="819048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362096" y="6750982"/>
              <a:ext cx="773605" cy="56986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98382" y="7622382"/>
            <a:ext cx="2222273" cy="110671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7126059" y="2075705"/>
            <a:ext cx="10207274" cy="682171"/>
            <a:chOff x="7126059" y="2075705"/>
            <a:chExt cx="10207274" cy="6821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126059" y="2075705"/>
              <a:ext cx="10207274" cy="682171"/>
              <a:chOff x="7126059" y="2075705"/>
              <a:chExt cx="10207274" cy="6821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26059" y="2075705"/>
                <a:ext cx="10207274" cy="6821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84986" y="2191434"/>
              <a:ext cx="3819681" cy="44201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342744" y="3798039"/>
            <a:ext cx="1777540" cy="398001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922477" y="3798039"/>
            <a:ext cx="1777540" cy="397686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502191" y="3798039"/>
            <a:ext cx="1791530" cy="382921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-1038095" y="3643508"/>
            <a:ext cx="7961905" cy="7853100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1038095" y="2525367"/>
            <a:ext cx="7961905" cy="2613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8095" y="0"/>
            <a:ext cx="12247619" cy="10285714"/>
            <a:chOff x="6038095" y="0"/>
            <a:chExt cx="1224761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8095" y="0"/>
              <a:ext cx="1224761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34191" y="508733"/>
            <a:ext cx="1362885" cy="27456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620" y="508733"/>
            <a:ext cx="329505" cy="27296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754924" y="508733"/>
            <a:ext cx="1736512" cy="2857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240" y="1628087"/>
            <a:ext cx="2294222" cy="6650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71601" y="1377140"/>
            <a:ext cx="11423873" cy="8262860"/>
            <a:chOff x="6471601" y="1377140"/>
            <a:chExt cx="11423873" cy="82628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4384" y="-2529569"/>
              <a:ext cx="22847746" cy="1652572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1601" y="1377140"/>
              <a:ext cx="11423873" cy="82628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07692" y="6731689"/>
            <a:ext cx="10950092" cy="131017"/>
            <a:chOff x="6707692" y="6731689"/>
            <a:chExt cx="10950092" cy="1310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07692" y="6731689"/>
              <a:ext cx="10950092" cy="1310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48466" y="4113315"/>
            <a:ext cx="5313885" cy="58683"/>
            <a:chOff x="6348466" y="4113315"/>
            <a:chExt cx="5313885" cy="5868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348466" y="4113315"/>
              <a:ext cx="5313885" cy="586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37478" y="4110913"/>
            <a:ext cx="5313885" cy="58683"/>
            <a:chOff x="8537478" y="4110913"/>
            <a:chExt cx="5313885" cy="5868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37478" y="4110913"/>
              <a:ext cx="5313885" cy="586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98943" y="4120934"/>
            <a:ext cx="5313885" cy="58683"/>
            <a:chOff x="10698943" y="4120934"/>
            <a:chExt cx="5313885" cy="5868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0698943" y="4120934"/>
              <a:ext cx="5313885" cy="5868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887954" y="4118532"/>
            <a:ext cx="5313885" cy="58683"/>
            <a:chOff x="12887954" y="4118532"/>
            <a:chExt cx="5313885" cy="5868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2887954" y="4118532"/>
              <a:ext cx="5313885" cy="5868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14163" y="4153571"/>
            <a:ext cx="2169964" cy="25916"/>
            <a:chOff x="9014163" y="4153571"/>
            <a:chExt cx="2169964" cy="2591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14163" y="4153571"/>
              <a:ext cx="2169964" cy="2591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85227" y="4153571"/>
            <a:ext cx="2169964" cy="25916"/>
            <a:chOff x="13385227" y="4153571"/>
            <a:chExt cx="2169964" cy="259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85227" y="4153571"/>
              <a:ext cx="2169964" cy="2591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870022" y="8092824"/>
            <a:ext cx="2685714" cy="58683"/>
            <a:chOff x="10870022" y="8092824"/>
            <a:chExt cx="2685714" cy="5868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0870022" y="8092824"/>
              <a:ext cx="2685714" cy="5868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802579" y="1549092"/>
            <a:ext cx="686707" cy="530247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611783" y="1416668"/>
            <a:ext cx="460574" cy="62992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17421" y="1428573"/>
            <a:ext cx="496670" cy="62992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96763" y="1428573"/>
            <a:ext cx="466661" cy="63502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00763" y="4133201"/>
            <a:ext cx="469042" cy="63502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185811" y="4149801"/>
            <a:ext cx="457137" cy="6350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85811" y="1428573"/>
            <a:ext cx="466661" cy="63502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339906" y="1428573"/>
            <a:ext cx="461309" cy="76189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832192" y="6805563"/>
            <a:ext cx="447909" cy="761899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37525" y="6829373"/>
            <a:ext cx="466661" cy="635023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747693" y="4531440"/>
            <a:ext cx="705123" cy="53024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785982" y="2487601"/>
            <a:ext cx="1969223" cy="1493538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785982" y="5398096"/>
            <a:ext cx="1693619" cy="1218943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125715" y="1572849"/>
            <a:ext cx="950000" cy="530879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127620" y="2420934"/>
            <a:ext cx="1710193" cy="14935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173334" y="4219334"/>
            <a:ext cx="1236995" cy="605700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9137687" y="5167363"/>
            <a:ext cx="1504086" cy="958604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351906" y="1569382"/>
            <a:ext cx="1309310" cy="6057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11287525" y="4561258"/>
            <a:ext cx="1312338" cy="528976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1306763" y="2517410"/>
            <a:ext cx="1729587" cy="975254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1306763" y="5427906"/>
            <a:ext cx="1844968" cy="983578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3442763" y="1572849"/>
            <a:ext cx="1236995" cy="60570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13466953" y="2466620"/>
            <a:ext cx="1619244" cy="97961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3404668" y="4219334"/>
            <a:ext cx="722472" cy="528976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3464191" y="5089525"/>
            <a:ext cx="1935530" cy="1527816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5639430" y="1580934"/>
            <a:ext cx="1258853" cy="894510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5677620" y="4561392"/>
            <a:ext cx="1572995" cy="60570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5715906" y="2937468"/>
            <a:ext cx="1845587" cy="97961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15734953" y="5474610"/>
            <a:ext cx="1746692" cy="705520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6946630" y="6816992"/>
            <a:ext cx="1309310" cy="575224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12310001" y="6816992"/>
            <a:ext cx="1309310" cy="60570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6890232" y="7890153"/>
            <a:ext cx="4053882" cy="695711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554477" y="7880629"/>
            <a:ext cx="4400216" cy="7232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2022-07-27T12:53:06Z</dcterms:created>
  <dcterms:modified xsi:type="dcterms:W3CDTF">2022-07-27T12:53:06Z</dcterms:modified>
</cp:coreProperties>
</file>